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9331-29EB-486D-8CA1-5C7FDA4079DD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B94B8-9058-4087-9CED-1E10BB9EF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3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9331-29EB-486D-8CA1-5C7FDA4079DD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B94B8-9058-4087-9CED-1E10BB9EF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7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9331-29EB-486D-8CA1-5C7FDA4079DD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B94B8-9058-4087-9CED-1E10BB9EF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22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9331-29EB-486D-8CA1-5C7FDA4079DD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B94B8-9058-4087-9CED-1E10BB9EF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86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9331-29EB-486D-8CA1-5C7FDA4079DD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B94B8-9058-4087-9CED-1E10BB9EF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49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9331-29EB-486D-8CA1-5C7FDA4079DD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B94B8-9058-4087-9CED-1E10BB9EF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30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9331-29EB-486D-8CA1-5C7FDA4079DD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B94B8-9058-4087-9CED-1E10BB9EF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30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9331-29EB-486D-8CA1-5C7FDA4079DD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B94B8-9058-4087-9CED-1E10BB9EF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62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9331-29EB-486D-8CA1-5C7FDA4079DD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B94B8-9058-4087-9CED-1E10BB9EF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57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9331-29EB-486D-8CA1-5C7FDA4079DD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B94B8-9058-4087-9CED-1E10BB9EF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52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9331-29EB-486D-8CA1-5C7FDA4079DD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B94B8-9058-4087-9CED-1E10BB9EF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19331-29EB-486D-8CA1-5C7FDA4079DD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B94B8-9058-4087-9CED-1E10BB9EF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2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0820" t="20666" r="20951" b="72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927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Kanyakorn Chanchirakul</dc:creator>
  <cp:lastModifiedBy>Kanyakorn Chanchirakul</cp:lastModifiedBy>
  <cp:revision>1</cp:revision>
  <dcterms:created xsi:type="dcterms:W3CDTF">2021-03-19T04:39:35Z</dcterms:created>
  <dcterms:modified xsi:type="dcterms:W3CDTF">2021-03-19T04:50:14Z</dcterms:modified>
</cp:coreProperties>
</file>